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a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b.xml" ContentType="application/vnd.openxmlformats-officedocument.presentationml.slide+xml"/>
  <Override PartName="/ppt/notesSlides/notesSlidea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  <p:sldId id="262" r:id="RelId5"/>
    <p:sldId id="263" r:id="RelId6"/>
    <p:sldId id="264" r:id="RelId7"/>
    <p:sldId id="265" r:id="RelId8"/>
    <p:sldId id="266" r:id="Rel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Relationship Type="http://schemas.openxmlformats.org/officeDocument/2006/relationships/slide" Target="/ppt/slides/slide7.xml" Id="RelId5" /><Relationship Type="http://schemas.openxmlformats.org/officeDocument/2006/relationships/slide" Target="/ppt/slides/slide8.xml" Id="RelId6" /><Relationship Type="http://schemas.openxmlformats.org/officeDocument/2006/relationships/slide" Target="/ppt/slides/slide9.xml" Id="RelId7" /><Relationship Type="http://schemas.openxmlformats.org/officeDocument/2006/relationships/slide" Target="/ppt/slides/slidea.xml" Id="RelId8" /><Relationship Type="http://schemas.openxmlformats.org/officeDocument/2006/relationships/slide" Target="/ppt/slides/slideb.xml" Id="RelId9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a.png>
</file>

<file path=ppt/media/imageb.png>
</file>

<file path=ppt/media/imagec.png>
</file>

<file path=ppt/media/imaged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lineClusteredColumnComboChart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hundredPercentStackedBarChart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treemap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6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donutChart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7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8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9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a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multiRowCard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kpi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f7a65131-2292-408a-bf5a-1c22e4a43dcc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f9be1a3a61a34ec7" /><Relationship Type="http://schemas.openxmlformats.org/officeDocument/2006/relationships/slideLayout" Target="/ppt/slideLayouts/slideLayout8.xml" Id="Rc946dcb4b28f4e0b" /><Relationship Type="http://schemas.openxmlformats.org/officeDocument/2006/relationships/hyperlink" Target="https://app.powerbi.com/groups/me/reports/f7a65131-2292-408a-bf5a-1c22e4a43dcc/?pbi_source=PowerPoint" TargetMode="External" Id="RelId0" /><Relationship Type="http://schemas.openxmlformats.org/officeDocument/2006/relationships/image" Target="/ppt/media/image4.png" Id="imgId39201795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ee301d5673db4a11" /><Relationship Type="http://schemas.openxmlformats.org/officeDocument/2006/relationships/slideLayout" Target="/ppt/slideLayouts/slideLayout8.xml" Id="R6170a53423a04ff1" /><Relationship Type="http://schemas.openxmlformats.org/officeDocument/2006/relationships/hyperlink" Target="https://app.powerbi.com/groups/me/reports/f7a65131-2292-408a-bf5a-1c22e4a43dcc/?pbi_source=PowerPoint" TargetMode="External" Id="RelId1" /><Relationship Type="http://schemas.openxmlformats.org/officeDocument/2006/relationships/image" Target="/ppt/media/image5.png" Id="imgId39201796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9ec3bea57a824504" /><Relationship Type="http://schemas.openxmlformats.org/officeDocument/2006/relationships/slideLayout" Target="/ppt/slideLayouts/slideLayout8.xml" Id="Ra30573eb8f844b14" /><Relationship Type="http://schemas.openxmlformats.org/officeDocument/2006/relationships/hyperlink" Target="https://app.powerbi.com/groups/me/reports/f7a65131-2292-408a-bf5a-1c22e4a43dcc/?pbi_source=PowerPoint" TargetMode="External" Id="RelId2" /><Relationship Type="http://schemas.openxmlformats.org/officeDocument/2006/relationships/image" Target="/ppt/media/image6.png" Id="imgId39201797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95b665e649b947a5" /><Relationship Type="http://schemas.openxmlformats.org/officeDocument/2006/relationships/slideLayout" Target="/ppt/slideLayouts/slideLayout8.xml" Id="Rd3238843524c41c2" /><Relationship Type="http://schemas.openxmlformats.org/officeDocument/2006/relationships/hyperlink" Target="https://app.powerbi.com/groups/me/reports/f7a65131-2292-408a-bf5a-1c22e4a43dcc/?pbi_source=PowerPoint" TargetMode="External" Id="RelId3" /><Relationship Type="http://schemas.openxmlformats.org/officeDocument/2006/relationships/image" Target="/ppt/media/image7.png" Id="imgId39201798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aa69ebd528fe4587" /><Relationship Type="http://schemas.openxmlformats.org/officeDocument/2006/relationships/slideLayout" Target="/ppt/slideLayouts/slideLayout8.xml" Id="R96e453e863e14952" /><Relationship Type="http://schemas.openxmlformats.org/officeDocument/2006/relationships/hyperlink" Target="https://app.powerbi.com/groups/me/reports/f7a65131-2292-408a-bf5a-1c22e4a43dcc/?pbi_source=PowerPoint" TargetMode="External" Id="RelId4" /><Relationship Type="http://schemas.openxmlformats.org/officeDocument/2006/relationships/image" Target="/ppt/media/image8.png" Id="imgId39201799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6.xml" Id="Rc539d73bf252405d" /><Relationship Type="http://schemas.openxmlformats.org/officeDocument/2006/relationships/slideLayout" Target="/ppt/slideLayouts/slideLayout8.xml" Id="R61f3f6728118487f" /><Relationship Type="http://schemas.openxmlformats.org/officeDocument/2006/relationships/hyperlink" Target="https://app.powerbi.com/groups/me/reports/f7a65131-2292-408a-bf5a-1c22e4a43dcc/?pbi_source=PowerPoint" TargetMode="External" Id="RelId5" /><Relationship Type="http://schemas.openxmlformats.org/officeDocument/2006/relationships/image" Target="/ppt/media/image9.png" Id="imgId39201800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7.xml" Id="Rf2c9343bf4e347a8" /><Relationship Type="http://schemas.openxmlformats.org/officeDocument/2006/relationships/slideLayout" Target="/ppt/slideLayouts/slideLayout8.xml" Id="Rada80e92122140bb" /><Relationship Type="http://schemas.openxmlformats.org/officeDocument/2006/relationships/hyperlink" Target="https://app.powerbi.com/groups/me/reports/f7a65131-2292-408a-bf5a-1c22e4a43dcc/?pbi_source=PowerPoint" TargetMode="External" Id="RelId6" /><Relationship Type="http://schemas.openxmlformats.org/officeDocument/2006/relationships/image" Target="/ppt/media/imagea.png" Id="imgId3920180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notesSlide" Target="/ppt/notesSlides/notesSlide8.xml" Id="Rd4362040b9284a23" /><Relationship Type="http://schemas.openxmlformats.org/officeDocument/2006/relationships/slideLayout" Target="/ppt/slideLayouts/slideLayout8.xml" Id="R57c46a26bc7f4837" /><Relationship Type="http://schemas.openxmlformats.org/officeDocument/2006/relationships/hyperlink" Target="https://app.powerbi.com/groups/me/reports/f7a65131-2292-408a-bf5a-1c22e4a43dcc/?pbi_source=PowerPoint" TargetMode="External" Id="RelId7" /><Relationship Type="http://schemas.openxmlformats.org/officeDocument/2006/relationships/image" Target="/ppt/media/imageb.png" Id="imgId39201802" /></Relationships>
</file>

<file path=ppt/slides/_rels/slidea.xml.rels>&#65279;<?xml version="1.0" encoding="utf-8"?><Relationships xmlns="http://schemas.openxmlformats.org/package/2006/relationships"><Relationship Type="http://schemas.openxmlformats.org/officeDocument/2006/relationships/notesSlide" Target="/ppt/notesSlides/notesSlide9.xml" Id="R4787104549744a0a" /><Relationship Type="http://schemas.openxmlformats.org/officeDocument/2006/relationships/slideLayout" Target="/ppt/slideLayouts/slideLayout8.xml" Id="Rd1ab25f6097245e6" /><Relationship Type="http://schemas.openxmlformats.org/officeDocument/2006/relationships/hyperlink" Target="https://app.powerbi.com/groups/me/reports/f7a65131-2292-408a-bf5a-1c22e4a43dcc/?pbi_source=PowerPoint" TargetMode="External" Id="RelId8" /><Relationship Type="http://schemas.openxmlformats.org/officeDocument/2006/relationships/image" Target="/ppt/media/imagec.png" Id="imgId39201803" /></Relationships>
</file>

<file path=ppt/slides/_rels/slideb.xml.rels>&#65279;<?xml version="1.0" encoding="utf-8"?><Relationships xmlns="http://schemas.openxmlformats.org/package/2006/relationships"><Relationship Type="http://schemas.openxmlformats.org/officeDocument/2006/relationships/notesSlide" Target="/ppt/notesSlides/notesSlidea.xml" Id="R1b5b4244a4924655" /><Relationship Type="http://schemas.openxmlformats.org/officeDocument/2006/relationships/slideLayout" Target="/ppt/slideLayouts/slideLayout8.xml" Id="R0c9055e565484b5c" /><Relationship Type="http://schemas.openxmlformats.org/officeDocument/2006/relationships/hyperlink" Target="https://app.powerbi.com/groups/me/reports/f7a65131-2292-408a-bf5a-1c22e4a43dcc/?pbi_source=PowerPoint" TargetMode="External" Id="RelId9" /><Relationship Type="http://schemas.openxmlformats.org/officeDocument/2006/relationships/image" Target="/ppt/media/imaged.png" Id="imgId39201804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Retail Analysis Interactive Dashboard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5/27/2023 6:32:37 AM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5/26/2023 10:45:28 AM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lineClusteredColumnComboChart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920179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1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lusteredColumnChart ,clusteredColumnChart ,clusteredColumnChart ,hundredPercentStackedBarChart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920179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2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gauge ,pivotTable ,clusteredColumnChart ,tableEx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920179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3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lusteredBarChart ,map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920179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4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lusteredBarChart ,treemap ,pivotTable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920179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5</a:t>
            </a:r>
          </a:p>
        </p:txBody>
      </p:sp>
    </p:spTree>
    <p:clrMapOvr>
      <a:masterClrMapping xmlns:a="http://schemas.openxmlformats.org/drawingml/2006/main"/>
    </p:clrMapOvr>
  </p:cSld>
</p:sld>
</file>

<file path=ppt/slides/slide7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tableEx ,donutChart ,clusteredBarChart. Please refer to the notes on this slide for details">
            <a:hlinkClick xmlns:r="http://schemas.openxmlformats.org/officeDocument/2006/relationships" xmlns:a="http://schemas.openxmlformats.org/drawingml/2006/main" r:id="RelId5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920180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6</a:t>
            </a:r>
          </a:p>
        </p:txBody>
      </p:sp>
    </p:spTree>
    <p:clrMapOvr>
      <a:masterClrMapping xmlns:a="http://schemas.openxmlformats.org/drawingml/2006/main"/>
    </p:clrMapOvr>
  </p:cSld>
</p:sld>
</file>

<file path=ppt/slides/slide8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map ,gauge ,tableEx ,tableEx. Please refer to the notes on this slide for details">
            <a:hlinkClick xmlns:r="http://schemas.openxmlformats.org/officeDocument/2006/relationships" xmlns:a="http://schemas.openxmlformats.org/drawingml/2006/main" r:id="RelId6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920180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7</a:t>
            </a:r>
          </a:p>
        </p:txBody>
      </p:sp>
    </p:spTree>
    <p:clrMapOvr>
      <a:masterClrMapping xmlns:a="http://schemas.openxmlformats.org/drawingml/2006/main"/>
    </p:clrMapOvr>
  </p:cSld>
</p:sld>
</file>

<file path=ppt/slides/slide9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gauge ,tableEx ,tableEx ,clusteredColumnChart. Please refer to the notes on this slide for details">
            <a:hlinkClick xmlns:r="http://schemas.openxmlformats.org/officeDocument/2006/relationships" xmlns:a="http://schemas.openxmlformats.org/drawingml/2006/main" r:id="RelId7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920180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8</a:t>
            </a:r>
          </a:p>
        </p:txBody>
      </p:sp>
    </p:spTree>
    <p:clrMapOvr>
      <a:masterClrMapping xmlns:a="http://schemas.openxmlformats.org/drawingml/2006/main"/>
    </p:clrMapOvr>
  </p:cSld>
</p:sld>
</file>

<file path=ppt/slides/slidea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ard ,card ,card ,card ,gauge ,gauge ,gauge ,gauge ,card ,card ,card ,card ,tableEx ,gauge. Please refer to the notes on this slide for details">
            <a:hlinkClick xmlns:r="http://schemas.openxmlformats.org/officeDocument/2006/relationships" xmlns:a="http://schemas.openxmlformats.org/drawingml/2006/main" r:id="RelId8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920180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9</a:t>
            </a:r>
          </a:p>
        </p:txBody>
      </p:sp>
    </p:spTree>
    <p:clrMapOvr>
      <a:masterClrMapping xmlns:a="http://schemas.openxmlformats.org/drawingml/2006/main"/>
    </p:clrMapOvr>
  </p:cSld>
</p:sld>
</file>

<file path=ppt/slides/slideb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multiRowCard ,gauge ,tableEx ,kpi. Please refer to the notes on this slide for details">
            <a:hlinkClick xmlns:r="http://schemas.openxmlformats.org/officeDocument/2006/relationships" xmlns:a="http://schemas.openxmlformats.org/drawingml/2006/main" r:id="RelId9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920180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10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